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Kanit Light" pitchFamily="2" charset="-34"/>
      <p:regular r:id="rId11"/>
    </p:embeddedFont>
    <p:embeddedFont>
      <p:font typeface="Martel Sans" pitchFamily="2" charset="77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10"/>
  </p:normalViewPr>
  <p:slideViewPr>
    <p:cSldViewPr snapToGrid="0" snapToObjects="1">
      <p:cViewPr varScale="1">
        <p:scale>
          <a:sx n="106" d="100"/>
          <a:sy n="106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7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rainzyme.de/#ref=237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zyme.de/#ref=23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zyme.de/#ref=23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488" y="992981"/>
            <a:ext cx="4919305" cy="624351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197429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u="sng" dirty="0">
                <a:solidFill>
                  <a:srgbClr val="4D4D4D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  <a:hlinkClick r:id="rId5"/>
              </a:rPr>
              <a:t>Brainzyme Focus Pro: Das beste kognitive Konzentrationssupplement</a:t>
            </a:r>
            <a:r>
              <a:rPr lang="en-US" sz="4450" b="1" dirty="0">
                <a:solidFill>
                  <a:srgbClr val="4D4D4D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  <a:hlinkClick r:id="rId5"/>
              </a:rPr>
              <a:t> 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793790" y="4440793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Steigern Sie Ihre kognitive Leistungsfähigkeit mit Brainzyme Focus Pro – einem natürlichen Nahrungsergänzungsmittel, das sorgfältig ausgewählte Inhaltsstoffe kombiniert.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Erleben Sie verbesserte Konzentration und mentale Schärfe für mehr Fokus und Produktivität in Ihrem Alltag.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3073" y="607457"/>
            <a:ext cx="7586901" cy="690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u="sng" dirty="0">
                <a:solidFill>
                  <a:srgbClr val="4D4D4D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 ist Brainzyme Focus Pro?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773073" y="1827609"/>
            <a:ext cx="627268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17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2429470"/>
            <a:ext cx="4945618" cy="494561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592258" y="1827609"/>
            <a:ext cx="6272689" cy="1060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Kognitive Leistungssteigerung durch natürliche Inhaltsstoffe:</a:t>
            </a: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Brainzyme Focus Pro bietet eine natürliche Unterstützung für Ihre geistige Leistungsfähigkeit.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592258" y="3086457"/>
            <a:ext cx="6272689" cy="1413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Sorgfältig ausgewählte Zutaten für verbesserte Gehirnfunktion und Konzentration:</a:t>
            </a: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Hochwertige Inhaltsstoffe arbeiten zusammen, um Ihre Konzentration und mentale Klarheit zu steigern.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592258" y="4698683"/>
            <a:ext cx="6272689" cy="1060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Eine sichere und effektive Alternative zu synthetischen Stimulanzien:</a:t>
            </a: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Erleben Sie die Vorteile ohne künstliche Stoffe.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7592258" y="5957530"/>
            <a:ext cx="6272689" cy="1060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Pflanzliche Nootropika für optimale mentale Leistungsfähigkeit:</a:t>
            </a: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Fördern Sie Ihre geistige Leistungsfähigkeit auf natürliche Weise.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03872"/>
            <a:ext cx="58234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Schlüsselinhaltsstoffe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452813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246602"/>
            <a:ext cx="30054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Matcha-Grüntee mit L-Theanin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091351"/>
            <a:ext cx="30054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Fördert Entspannung und Wachsamkeit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3452813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42466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Guarana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39446" y="4737021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Liefert natürlichen Energieschub ohne Absturz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3452813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42466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Ginkgo Biloba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85221" y="4737021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Verbessert Gehirndurchblutung und unterstützt Gedächtnis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3452813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42466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B-Vitamine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830997" y="4737021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Unterstützen Energiestoffwechsel und geistige Klarheit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5170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Hauptvorteile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300645"/>
            <a:ext cx="3664863" cy="2402324"/>
          </a:xfrm>
          <a:prstGeom prst="roundRect">
            <a:avLst>
              <a:gd name="adj" fmla="val 3966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14624" y="2535079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Natürlicher Energieschub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379827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Wie Red Bull in Pillenform, aber ohne Nebenwirkungen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300645"/>
            <a:ext cx="3664863" cy="2402324"/>
          </a:xfrm>
          <a:prstGeom prst="roundRect">
            <a:avLst>
              <a:gd name="adj" fmla="val 3966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06301" y="2535079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Verbesserte Konzentration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379827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Steigert mentale Schärfe und Fokus für effizienteres Arbeiten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929783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14624" y="51642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Kognitive Flexibilität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65463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Fördert Anpassungsfähigkeit in stressigen Situationen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171867" y="4929783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406301" y="51642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Stressreduktion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406301" y="5654635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Unterstützt ausgeglichene Stimmung durch entspannte Wachsamkeit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40130"/>
            <a:ext cx="61024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Praktische Anwendung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2089071"/>
            <a:ext cx="30480" cy="51002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845022" y="258413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365200" y="234422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568559" y="2429232"/>
            <a:ext cx="1034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2315885"/>
            <a:ext cx="32126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Nachmittags einnehmen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2806303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Vor 16 Uhr für gesteigerte Energie und Konzentration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4117896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365200" y="38779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534269" y="3962995"/>
            <a:ext cx="17216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3849648"/>
            <a:ext cx="31808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Vor wichtigen Aufgaben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4340066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Maximieren Sie Ihre geistige Leistungsfähigkeit bei Meetings oder Lernphasen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01456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365200" y="57746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532840" y="5859661"/>
            <a:ext cx="17490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5746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 stressigen Zeiten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23673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Unterstützen Sie Ihre mentale Resilienz in herausfordernden Phasen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315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Zielgruppen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093958"/>
            <a:ext cx="3005495" cy="185749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234940"/>
            <a:ext cx="30054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Berufstätige in anspruchsvollen Jobs</a:t>
            </a:r>
            <a:endParaRPr lang="en-US" sz="22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3093958"/>
            <a:ext cx="3005614" cy="185749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139446" y="5234940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Studierende während Prüfungsphasen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3093958"/>
            <a:ext cx="3005614" cy="185749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85221" y="5234940"/>
            <a:ext cx="3005614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Kreative Köpfe auf der Suche nach Inspiration</a:t>
            </a:r>
            <a:endParaRPr lang="en-US" sz="22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3093958"/>
            <a:ext cx="3005614" cy="185749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0830997" y="5234940"/>
            <a:ext cx="3005614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Jeder, der seine geistige Fitness verbessern möchte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055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58" y="2692360"/>
            <a:ext cx="6206728" cy="55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Wissenschaftliche Grundlagen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3508296"/>
            <a:ext cx="882134" cy="14114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4149" y="3684627"/>
            <a:ext cx="4265057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Erhöhung der Neurotransmitter-Aktivität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Nootropika verbessern die Kommunikation zwischen Gehirnzellen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58" y="4919782"/>
            <a:ext cx="882134" cy="141148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4149" y="5096113"/>
            <a:ext cx="3945969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Verbesserung der Gehirndurchblutung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4149" y="5477589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Optimierte Sauerstoff- und Nährstoffversorgung des Gehirns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8" y="6331268"/>
            <a:ext cx="882134" cy="141148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4149" y="6507599"/>
            <a:ext cx="2962513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Schutz vor oxidativem Stress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4149" y="6889075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Antioxidantien in natürlichen Nootropika schützen Gehirnzellen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2710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u="sng" dirty="0">
                <a:solidFill>
                  <a:srgbClr val="4D4D4D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Fazit: Das beste kognitive Konzentrationssupplement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63997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417439" y="3639979"/>
            <a:ext cx="3572708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Einzigartige Kombination natürlicher, wirksamer Inhaltsstoffe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216962" y="363997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840611" y="3639979"/>
            <a:ext cx="357270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Energieschub ohne negative Nebenwirkungen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9640133" y="363997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263783" y="3639979"/>
            <a:ext cx="357270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Verbesserte mentale Schärfe und Konzentration</a:t>
            </a:r>
            <a:endParaRPr lang="en-US" sz="2200" dirty="0"/>
          </a:p>
        </p:txBody>
      </p:sp>
      <p:sp>
        <p:nvSpPr>
          <p:cNvPr id="9" name="Shape 7"/>
          <p:cNvSpPr/>
          <p:nvPr/>
        </p:nvSpPr>
        <p:spPr>
          <a:xfrm>
            <a:off x="793790" y="5184934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417439" y="5184934"/>
            <a:ext cx="71692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Idealer Begleiter für optimale kognitive Leistungsfähigkeit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93790" y="6177082"/>
            <a:ext cx="6488668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Probiere und bestelle Brainyzme Pro </a:t>
            </a:r>
            <a:r>
              <a:rPr lang="en-US" sz="2650" b="1" u="sng" dirty="0">
                <a:solidFill>
                  <a:srgbClr val="437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endParaRPr lang="en-US" sz="2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319</Words>
  <Application>Microsoft Macintosh PowerPoint</Application>
  <PresentationFormat>Custom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Kanit Light</vt:lpstr>
      <vt:lpstr>Martel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Christian Galli</cp:lastModifiedBy>
  <cp:revision>2</cp:revision>
  <dcterms:created xsi:type="dcterms:W3CDTF">2024-12-03T11:15:56Z</dcterms:created>
  <dcterms:modified xsi:type="dcterms:W3CDTF">2024-12-03T11:19:06Z</dcterms:modified>
</cp:coreProperties>
</file>